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justice?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Philosophical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66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 have said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St. Thomas Aquinas:  “Now </a:t>
            </a:r>
            <a:r>
              <a:rPr lang="en-US" dirty="0"/>
              <a:t>the proper matter of justice consists of those things that belong to our  </a:t>
            </a:r>
            <a:r>
              <a:rPr lang="en-US" dirty="0" smtClean="0"/>
              <a:t>. . . Interaction s with </a:t>
            </a:r>
            <a:r>
              <a:rPr lang="en-US" dirty="0"/>
              <a:t>other men, as shall be shown further </a:t>
            </a:r>
            <a:r>
              <a:rPr lang="en-US" dirty="0" smtClean="0"/>
              <a:t>on.  Hence </a:t>
            </a:r>
            <a:r>
              <a:rPr lang="en-US" dirty="0"/>
              <a:t>the act of justice in relation to its proper matter and object is indicated in the words, "Rendering to each one his right," since, as </a:t>
            </a:r>
            <a:r>
              <a:rPr lang="en-US" dirty="0" err="1"/>
              <a:t>Isidore</a:t>
            </a:r>
            <a:r>
              <a:rPr lang="en-US" dirty="0"/>
              <a:t> says (Etym. x), "a man is said to be just because he respects the rights [jus] of others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Thomas </a:t>
            </a:r>
            <a:r>
              <a:rPr lang="en-US" dirty="0"/>
              <a:t>Aquinas, </a:t>
            </a:r>
            <a:r>
              <a:rPr lang="en-US" i="1" dirty="0"/>
              <a:t>Summa </a:t>
            </a:r>
            <a:r>
              <a:rPr lang="en-US" i="1" dirty="0" err="1"/>
              <a:t>Theologica</a:t>
            </a:r>
            <a:r>
              <a:rPr lang="en-US" dirty="0"/>
              <a:t> 2.2; Art. 58, Q. 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63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According to Aristotle, we persuade people by three means:</a:t>
            </a:r>
          </a:p>
          <a:p>
            <a:pPr lvl="1"/>
            <a:r>
              <a:rPr lang="en-US" dirty="0" smtClean="0"/>
              <a:t>By appealing to their reason </a:t>
            </a:r>
            <a:r>
              <a:rPr lang="en-US" i="1" dirty="0" smtClean="0"/>
              <a:t>(logos)</a:t>
            </a:r>
          </a:p>
          <a:p>
            <a:pPr lvl="1"/>
            <a:r>
              <a:rPr lang="en-US" dirty="0" smtClean="0"/>
              <a:t>By appealing to their character </a:t>
            </a:r>
            <a:r>
              <a:rPr lang="en-US" i="1" dirty="0" smtClean="0"/>
              <a:t>(ethos)</a:t>
            </a:r>
            <a:endParaRPr lang="en-US" dirty="0" smtClean="0"/>
          </a:p>
          <a:p>
            <a:pPr lvl="1"/>
            <a:r>
              <a:rPr lang="en-US" dirty="0" smtClean="0"/>
              <a:t>By appealing to their emotions </a:t>
            </a:r>
            <a:r>
              <a:rPr lang="en-US" i="1" dirty="0" smtClean="0"/>
              <a:t>(pathos)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7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plato</a:t>
            </a:r>
            <a:r>
              <a:rPr lang="en-US" dirty="0" smtClean="0"/>
              <a:t> Attempts to persuade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Plato mostly attempts to persuade through reason</a:t>
            </a:r>
          </a:p>
          <a:p>
            <a:r>
              <a:rPr lang="en-US" dirty="0" smtClean="0"/>
              <a:t>Book One of </a:t>
            </a:r>
            <a:r>
              <a:rPr lang="en-US" smtClean="0"/>
              <a:t>the </a:t>
            </a:r>
            <a:r>
              <a:rPr lang="en-US" i="1" smtClean="0"/>
              <a:t>Republic </a:t>
            </a:r>
            <a:r>
              <a:rPr lang="en-US" smtClean="0"/>
              <a:t>shows </a:t>
            </a:r>
            <a:r>
              <a:rPr lang="en-US" dirty="0" smtClean="0"/>
              <a:t>us that </a:t>
            </a:r>
            <a:r>
              <a:rPr lang="en-US" u="sng" dirty="0" smtClean="0"/>
              <a:t>definition</a:t>
            </a:r>
            <a:r>
              <a:rPr lang="en-US" dirty="0" smtClean="0"/>
              <a:t> is the foundation of appeals to reason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95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Most of you will be doing something like this near the beginning of your research paper.</a:t>
            </a:r>
          </a:p>
          <a:p>
            <a:r>
              <a:rPr lang="en-US" dirty="0" smtClean="0"/>
              <a:t>A definition is a statement that gives meaning to a term</a:t>
            </a:r>
          </a:p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Show relationships</a:t>
            </a:r>
          </a:p>
          <a:p>
            <a:pPr lvl="1"/>
            <a:r>
              <a:rPr lang="en-US" dirty="0" smtClean="0"/>
              <a:t>Remove ambiguity</a:t>
            </a:r>
          </a:p>
          <a:p>
            <a:pPr lvl="1"/>
            <a:r>
              <a:rPr lang="en-US" dirty="0" smtClean="0"/>
              <a:t>Reduce vagueness</a:t>
            </a:r>
          </a:p>
          <a:p>
            <a:pPr lvl="1"/>
            <a:r>
              <a:rPr lang="en-US" dirty="0" smtClean="0"/>
              <a:t>Explain theoretically</a:t>
            </a:r>
          </a:p>
          <a:p>
            <a:pPr lvl="1"/>
            <a:r>
              <a:rPr lang="en-US" dirty="0" smtClean="0"/>
              <a:t>Inform attitudes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4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our own definition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major part of philosophic method is creating viable definitions that adequate represent abstract concepts.  Words like justice, liberty, equality, virtue, character, goodness, truth,  vice, and evil are not self-defining.  In order to for these concepts to be meaningful and for us to be able to communicate effectively, we must define these terms.  </a:t>
            </a:r>
          </a:p>
          <a:p>
            <a:r>
              <a:rPr lang="en-US" dirty="0" smtClean="0"/>
              <a:t>Philosophy is about “the examined life.”  Socrates said that “the unexamined life is not worth living.”  Philosophy is preoccupied with examination.  Examination leads to definition.</a:t>
            </a:r>
          </a:p>
          <a:p>
            <a:r>
              <a:rPr lang="en-US" dirty="0" smtClean="0"/>
              <a:t>Therefore, we are going to practice examination and definition ourselves.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3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is justice?</a:t>
            </a:r>
          </a:p>
          <a:p>
            <a:r>
              <a:rPr lang="en-US" dirty="0" smtClean="0"/>
              <a:t>Is Justice actually a “thing”?  Or is it something that someone just made up?</a:t>
            </a:r>
          </a:p>
          <a:p>
            <a:r>
              <a:rPr lang="en-US" dirty="0" smtClean="0"/>
              <a:t>How do we know whether justice is a “thing”?</a:t>
            </a:r>
          </a:p>
          <a:p>
            <a:r>
              <a:rPr lang="en-US" dirty="0" smtClean="0"/>
              <a:t>Can you give a general, provisional kind of definition of justice?</a:t>
            </a:r>
          </a:p>
          <a:p>
            <a:r>
              <a:rPr lang="en-US" dirty="0" smtClean="0"/>
              <a:t>What words or concepts do you associate with justice?</a:t>
            </a:r>
          </a:p>
          <a:p>
            <a:r>
              <a:rPr lang="en-US" dirty="0" smtClean="0"/>
              <a:t>How are these concepts similar to justice?</a:t>
            </a:r>
          </a:p>
          <a:p>
            <a:r>
              <a:rPr lang="en-US" dirty="0" smtClean="0"/>
              <a:t>How are they different from justice?</a:t>
            </a:r>
          </a:p>
          <a:p>
            <a:r>
              <a:rPr lang="en-US" dirty="0" smtClean="0"/>
              <a:t>How is justice different from injustice?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2309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Refining our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How is justice similar to righteousness?  How are they different?</a:t>
            </a:r>
          </a:p>
          <a:p>
            <a:r>
              <a:rPr lang="en-US" dirty="0" smtClean="0"/>
              <a:t>How does justice relate to the law?</a:t>
            </a:r>
          </a:p>
          <a:p>
            <a:r>
              <a:rPr lang="en-US" dirty="0" smtClean="0"/>
              <a:t>Can you think of laws that are just?  Unjust?</a:t>
            </a:r>
          </a:p>
          <a:p>
            <a:r>
              <a:rPr lang="en-US" dirty="0" smtClean="0"/>
              <a:t>Can you think of examples of justice in relation to the law?  </a:t>
            </a:r>
          </a:p>
          <a:p>
            <a:r>
              <a:rPr lang="en-US" dirty="0" smtClean="0"/>
              <a:t>Can you think of examples of injustice related to the law?</a:t>
            </a:r>
          </a:p>
          <a:p>
            <a:r>
              <a:rPr lang="en-US" dirty="0" smtClean="0"/>
              <a:t>How does justice relate to fairness?  In what ways are they similar?  In what ways are they different?</a:t>
            </a:r>
          </a:p>
          <a:p>
            <a:r>
              <a:rPr lang="en-US" dirty="0" smtClean="0"/>
              <a:t>How is justice good?</a:t>
            </a:r>
          </a:p>
          <a:p>
            <a:r>
              <a:rPr lang="en-US" dirty="0" smtClean="0"/>
              <a:t>How do justice and happiness go together?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53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 and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what ways are people treated equally when justice is applied?</a:t>
            </a:r>
          </a:p>
          <a:p>
            <a:r>
              <a:rPr lang="en-US" dirty="0" smtClean="0"/>
              <a:t>In what ways are people treated unequally when justice is applied?</a:t>
            </a:r>
          </a:p>
          <a:p>
            <a:r>
              <a:rPr lang="en-US" dirty="0" smtClean="0"/>
              <a:t>How is justice similar to equality?  How is it different from equality?</a:t>
            </a:r>
          </a:p>
          <a:p>
            <a:r>
              <a:rPr lang="en-US" dirty="0" smtClean="0"/>
              <a:t>Given everything that we’ve talked about, how would you now define justice?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31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what others have said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Aristotle: </a:t>
            </a:r>
            <a:r>
              <a:rPr lang="en-US" dirty="0" smtClean="0"/>
              <a:t>   “ . . . according </a:t>
            </a:r>
            <a:r>
              <a:rPr lang="en-US" dirty="0"/>
              <a:t>to the Philosopher (Ethic. v, 1), justice is a habit which makes a man "capable of doing what is just, and of being just in action and in intention</a:t>
            </a:r>
            <a:r>
              <a:rPr lang="en-US" dirty="0" smtClean="0"/>
              <a:t>.”*</a:t>
            </a:r>
          </a:p>
          <a:p>
            <a:endParaRPr lang="en-US" dirty="0" smtClean="0"/>
          </a:p>
          <a:p>
            <a:r>
              <a:rPr lang="en-US" dirty="0" smtClean="0"/>
              <a:t>St. Thomas refers to Aristotle as “the Philosopher.”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Thomas Aquinas, </a:t>
            </a:r>
            <a:r>
              <a:rPr lang="en-US" i="1" dirty="0" smtClean="0"/>
              <a:t>Summa </a:t>
            </a:r>
            <a:r>
              <a:rPr lang="en-US" i="1" dirty="0" err="1" smtClean="0"/>
              <a:t>Theologica</a:t>
            </a:r>
            <a:r>
              <a:rPr lang="en-US" dirty="0"/>
              <a:t> </a:t>
            </a:r>
            <a:r>
              <a:rPr lang="en-US" dirty="0" smtClean="0"/>
              <a:t>2.2; Art. 58, Q. 1.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46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36</TotalTime>
  <Words>620</Words>
  <Application>Microsoft Macintosh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Philosophical method</vt:lpstr>
      <vt:lpstr>Definitions</vt:lpstr>
      <vt:lpstr>How plato Attempts to persuade</vt:lpstr>
      <vt:lpstr>Definition Strategy</vt:lpstr>
      <vt:lpstr>Creating our own definition </vt:lpstr>
      <vt:lpstr>Definition of Justice</vt:lpstr>
      <vt:lpstr>Refining our definition</vt:lpstr>
      <vt:lpstr>Justice and Equality</vt:lpstr>
      <vt:lpstr>Let’s see what others have said</vt:lpstr>
      <vt:lpstr>Others have said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Philosophic method</dc:title>
  <dc:creator>Daniel Clay</dc:creator>
  <cp:lastModifiedBy>Daniel Clay</cp:lastModifiedBy>
  <cp:revision>6</cp:revision>
  <dcterms:created xsi:type="dcterms:W3CDTF">2015-01-07T02:22:05Z</dcterms:created>
  <dcterms:modified xsi:type="dcterms:W3CDTF">2015-01-07T02:58:18Z</dcterms:modified>
</cp:coreProperties>
</file>