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1D4E-A8E7-3649-A72E-A45418FA3723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BEC4-756C-1C47-A0F0-D813E2DF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Republic,</a:t>
            </a:r>
            <a:r>
              <a:rPr lang="en-US" dirty="0" smtClean="0"/>
              <a:t> Book VIII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which we finally get back to the four forms of badness that we were going to hear about in Book V</a:t>
            </a:r>
            <a:endParaRPr lang="en-US" dirty="0"/>
          </a:p>
        </p:txBody>
      </p:sp>
      <p:pic>
        <p:nvPicPr>
          <p:cNvPr id="7" name="Content Placeholder 6" descr="200px-Plato_Republic_171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47" r="-31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6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 VIII begins with a review:</a:t>
            </a:r>
          </a:p>
          <a:p>
            <a:pPr lvl="1"/>
            <a:r>
              <a:rPr lang="en-US" dirty="0" smtClean="0"/>
              <a:t>All things are held in common</a:t>
            </a:r>
          </a:p>
          <a:p>
            <a:pPr lvl="1"/>
            <a:r>
              <a:rPr lang="en-US" dirty="0" smtClean="0"/>
              <a:t>Children, women, education, war, peace, possessions</a:t>
            </a:r>
          </a:p>
          <a:p>
            <a:pPr lvl="1"/>
            <a:r>
              <a:rPr lang="en-US" dirty="0" smtClean="0"/>
              <a:t>Guardians receive subsistence wage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3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544c:  They begin by talking about four forms of governments.  These are going to correspond to four forms of badness in man.  They are:</a:t>
            </a:r>
          </a:p>
          <a:p>
            <a:pPr lvl="1"/>
            <a:r>
              <a:rPr lang="en-US" dirty="0" err="1" smtClean="0"/>
              <a:t>Timocracy</a:t>
            </a:r>
            <a:r>
              <a:rPr lang="en-US" dirty="0" smtClean="0"/>
              <a:t> (love of honor)</a:t>
            </a:r>
          </a:p>
          <a:p>
            <a:pPr lvl="1"/>
            <a:r>
              <a:rPr lang="en-US" dirty="0" smtClean="0"/>
              <a:t>Oligarchy (love of money)</a:t>
            </a:r>
          </a:p>
          <a:p>
            <a:pPr lvl="1"/>
            <a:r>
              <a:rPr lang="en-US" dirty="0" smtClean="0"/>
              <a:t>Democracy (love of approval)</a:t>
            </a:r>
          </a:p>
          <a:p>
            <a:pPr lvl="1"/>
            <a:r>
              <a:rPr lang="en-US" dirty="0" smtClean="0"/>
              <a:t>Tyranny (love of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aristocracy of philosopher kings is seen as the best form of government</a:t>
            </a:r>
            <a:endParaRPr lang="en-US" dirty="0"/>
          </a:p>
        </p:txBody>
      </p:sp>
      <p:pic>
        <p:nvPicPr>
          <p:cNvPr id="7" name="Content Placeholder 6" descr="TTHW-Give-Power-to-the-Philosopher-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3" r="-13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097604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</TotalTime>
  <Words>122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Black</vt:lpstr>
      <vt:lpstr>Republic, Book VIII</vt:lpstr>
      <vt:lpstr>Review</vt:lpstr>
      <vt:lpstr>Governments</vt:lpstr>
      <vt:lpstr>Aristocracy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Republic, Book VIII</dc:title>
  <dc:creator>Daniel Clay</dc:creator>
  <cp:lastModifiedBy>Daniel Clay</cp:lastModifiedBy>
  <cp:revision>2</cp:revision>
  <dcterms:created xsi:type="dcterms:W3CDTF">2015-01-30T19:05:35Z</dcterms:created>
  <dcterms:modified xsi:type="dcterms:W3CDTF">2015-01-30T19:16:00Z</dcterms:modified>
</cp:coreProperties>
</file>